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8" r:id="rId4"/>
    <p:sldId id="257" r:id="rId5"/>
    <p:sldId id="269" r:id="rId6"/>
    <p:sldId id="270" r:id="rId7"/>
    <p:sldId id="272" r:id="rId8"/>
    <p:sldId id="273" r:id="rId9"/>
    <p:sldId id="274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89A61-9AC7-4D1C-801B-4E276C5B4AA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1A2AC1-A313-4E06-80DD-F5109BB4A883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8356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DOENÇAS</a:t>
            </a:r>
            <a:br>
              <a:rPr lang="pt-BR" dirty="0" smtClean="0"/>
            </a:br>
            <a:r>
              <a:rPr lang="pt-BR" dirty="0" smtClean="0"/>
              <a:t>CRÔNICO-DEGENERATIVAS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692624"/>
            <a:ext cx="7854696" cy="1752600"/>
          </a:xfrm>
        </p:spPr>
        <p:txBody>
          <a:bodyPr/>
          <a:lstStyle/>
          <a:p>
            <a:r>
              <a:rPr lang="pt-BR" dirty="0" smtClean="0"/>
              <a:t>Professor Clóvis Campagnolo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104" y="6165304"/>
            <a:ext cx="914400" cy="658495"/>
          </a:xfrm>
          <a:prstGeom prst="rect">
            <a:avLst/>
          </a:prstGeom>
          <a:noFill/>
        </p:spPr>
      </p:pic>
      <p:pic>
        <p:nvPicPr>
          <p:cNvPr id="5" name="Picture 2" descr="http://www.reginalubr.oibr.com/comoemesmo/30_pluralcomposto/doent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7" y="5877272"/>
            <a:ext cx="952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9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Obesidade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5" name="Picture 4" descr="http://www.wallstreetfitness.com.br/imgs/Fotos/criancas_obesas_correm_mais_risco_sofrer_hipertensao_na_adolescenc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14" y="3717032"/>
            <a:ext cx="18573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.cancaonova.com/maissaude/files/2009/09/obesidad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51845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aude.abril.com.br/especiais/obesidade/imagens/obesidade_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27908"/>
            <a:ext cx="22383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3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hum... Como assim?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95520"/>
            <a:ext cx="8172400" cy="358175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Doenças </a:t>
            </a:r>
            <a:r>
              <a:rPr lang="pt-BR" dirty="0" smtClean="0"/>
              <a:t>crônico-degenerativas </a:t>
            </a:r>
            <a:r>
              <a:rPr lang="pt-BR" dirty="0"/>
              <a:t>são </a:t>
            </a:r>
            <a:r>
              <a:rPr lang="pt-BR" dirty="0" smtClean="0"/>
              <a:t>aquelas geralmente </a:t>
            </a:r>
            <a:r>
              <a:rPr lang="pt-BR" dirty="0"/>
              <a:t>de desenvolvimento lento, de longa duração e, por isso, levam um tempo mais longo para serem curadas ou, em alguns casos, não têm cura. A maioria dessas doenças está relacionada ao avanço da idade e ao estilo de </a:t>
            </a:r>
            <a:r>
              <a:rPr lang="pt-BR" dirty="0" smtClean="0"/>
              <a:t>vida (hábitos </a:t>
            </a:r>
            <a:r>
              <a:rPr lang="pt-BR" dirty="0"/>
              <a:t>alimentares, sedentarismo e </a:t>
            </a:r>
            <a:r>
              <a:rPr lang="pt-BR" dirty="0" smtClean="0"/>
              <a:t>estresse) </a:t>
            </a:r>
            <a:r>
              <a:rPr lang="pt-BR" dirty="0"/>
              <a:t>característico das sociedades contemporâneas.</a:t>
            </a: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2050" name="Picture 2" descr="http://4.bp.blogspot.com/-Wiz0RZFDBNQ/To-nVM6GcvI/AAAAAAAAAZY/EQhZVuAaTUs/s1600/pateta_face_doen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41168"/>
            <a:ext cx="1480175" cy="179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Alguns exemplos: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8104"/>
            <a:ext cx="8172400" cy="557416"/>
          </a:xfrm>
        </p:spPr>
        <p:txBody>
          <a:bodyPr/>
          <a:lstStyle/>
          <a:p>
            <a:r>
              <a:rPr lang="pt-BR" dirty="0" smtClean="0"/>
              <a:t>Hipertensão Arterial (Pressão Alta);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2572160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Diabetes Tipo II (</a:t>
            </a:r>
            <a:r>
              <a:rPr lang="pt-BR" i="1" dirty="0" smtClean="0"/>
              <a:t>diabetes mellitus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67544" y="3076216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Arteriosclerose;</a:t>
            </a:r>
            <a:endParaRPr lang="pt-BR" dirty="0"/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67544" y="3519656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Artrite e Artrose;</a:t>
            </a:r>
            <a:endParaRPr lang="pt-BR" dirty="0"/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467544" y="4023712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Câncer;</a:t>
            </a:r>
            <a:endParaRPr lang="pt-BR" dirty="0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467544" y="4527768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Glaucoma;</a:t>
            </a:r>
            <a:endParaRPr lang="pt-BR" dirty="0"/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67544" y="5031824"/>
            <a:ext cx="8172400" cy="557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Obesidade.</a:t>
            </a:r>
            <a:endParaRPr lang="pt-BR" dirty="0"/>
          </a:p>
        </p:txBody>
      </p:sp>
      <p:pic>
        <p:nvPicPr>
          <p:cNvPr id="2054" name="Picture 6" descr="http://2.bp.blogspot.com/--hwSByahx6s/TccU9fyKiNI/AAAAAAAAJz0/QykHZMHwEb4/s1600/sinal_peri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940" y="2996952"/>
            <a:ext cx="28575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79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Hipertensão Arterial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4098" name="Picture 2" descr="http://portalresende.com.br/blogs/wp-content/uploads/2012/04/temp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23" y="2276872"/>
            <a:ext cx="350094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log.buddhaspa.com.br/wp-content/uploads/2011/04/blog-hipertens%C3%A3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6056" y="2276872"/>
            <a:ext cx="2448272" cy="305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5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96" y="1340768"/>
            <a:ext cx="5976664" cy="1143000"/>
          </a:xfrm>
        </p:spPr>
        <p:txBody>
          <a:bodyPr/>
          <a:lstStyle/>
          <a:p>
            <a:pPr algn="ctr"/>
            <a:r>
              <a:rPr lang="pt-BR" dirty="0" smtClean="0"/>
              <a:t>Diabetes Tipo II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12290" name="Picture 2" descr="http://www.portalemforma.com.br/wp-content/uploads/2011/04/Diabe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510849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portalsaofrancisco.com.br/alfa/diabetes/imagens/diabetes-mellitus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8104" y="2077963"/>
            <a:ext cx="3121496" cy="283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1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Arteriosclerose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11266" name="Picture 2" descr="http://2.bp.blogspot.com/_FfTKWrgeDWE/TGH4vV9Vt-I/AAAAAAAAAE8/DdkCT4OW8gQ/s320/ateroscleros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836641" cy="39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tbw.com.br/imagens_db/Nutricao_2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70" y="2381993"/>
            <a:ext cx="38100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1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Artrite e Artrose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9218" name="Picture 2" descr="http://www.portalsaofrancisco.com.br/alfa/artrose/imagens/artrose-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533" y="1988840"/>
            <a:ext cx="38766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7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Câncer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1026" name="Picture 2" descr="http://1.bp.blogspot.com/-Ie5KThD4Fwk/TpD8-qpGT7I/AAAAAAAAAao/vO8DjNhaFxA/s1600/logo_cancer_de_m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2808312" cy="231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edicinageriatrica.com.br/wp-content/uploads/2009/02/melano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3415926" cy="336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steticaportoalegre.com.br/imagenes/melanoma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48596"/>
            <a:ext cx="2256646" cy="143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_cTO3Zd3m9ZY/SfYuaodQyJI/AAAAAAAAAn8/arsqvhiXZUE/s400/desenho_04_0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226" y="2204864"/>
            <a:ext cx="191820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7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7400" y="260648"/>
            <a:ext cx="4546848" cy="1143000"/>
          </a:xfrm>
        </p:spPr>
        <p:txBody>
          <a:bodyPr/>
          <a:lstStyle/>
          <a:p>
            <a:pPr algn="ctr"/>
            <a:r>
              <a:rPr lang="pt-BR" dirty="0" smtClean="0"/>
              <a:t>Glaucoma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34201"/>
            <a:ext cx="914400" cy="658495"/>
          </a:xfrm>
          <a:prstGeom prst="rect">
            <a:avLst/>
          </a:prstGeom>
          <a:noFill/>
        </p:spPr>
      </p:pic>
      <p:pic>
        <p:nvPicPr>
          <p:cNvPr id="2054" name="Picture 6" descr="http://www.aptomed.com.br/userfiles/image/glaucom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35972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3168352" cy="474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2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112</Words>
  <Application>Microsoft Office PowerPoint</Application>
  <PresentationFormat>Apresentação na tela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DOENÇAS CRÔNICO-DEGENERATIVAS</vt:lpstr>
      <vt:lpstr>hum... Como assim?</vt:lpstr>
      <vt:lpstr>Alguns exemplos:</vt:lpstr>
      <vt:lpstr>Hipertensão Arterial</vt:lpstr>
      <vt:lpstr>Diabetes Tipo II</vt:lpstr>
      <vt:lpstr>Arteriosclerose</vt:lpstr>
      <vt:lpstr>Artrite e Artrose</vt:lpstr>
      <vt:lpstr>Câncer</vt:lpstr>
      <vt:lpstr>Glaucoma</vt:lpstr>
      <vt:lpstr>Obesidade</vt:lpstr>
    </vt:vector>
  </TitlesOfParts>
  <Company>FIEB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MUSCULAR</dc:title>
  <dc:creator>Clóvis Campagnolo</dc:creator>
  <cp:lastModifiedBy>Clóvis Campagnolo</cp:lastModifiedBy>
  <cp:revision>42</cp:revision>
  <dcterms:created xsi:type="dcterms:W3CDTF">2012-05-10T11:19:15Z</dcterms:created>
  <dcterms:modified xsi:type="dcterms:W3CDTF">2012-08-09T12:52:19Z</dcterms:modified>
</cp:coreProperties>
</file>